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CE9A23-0CB1-499D-B329-C4E8AAF351BE}" v="59" dt="2022-11-23T07:52:02.708"/>
    <p1510:client id="{43B18D6F-94F7-47B0-9B32-E15A3778039C}" v="566" dt="2022-11-22T12:50:03.495"/>
    <p1510:client id="{E4FAAA4E-AC07-4E63-8123-E26F42D507C0}" v="100" dt="2022-11-22T11:44:35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 Jiakai" userId="4ddf05f980b1a543" providerId="Windows Live" clId="Web-{34CE9A23-0CB1-499D-B329-C4E8AAF351BE}"/>
    <pc:docChg chg="modSld">
      <pc:chgData name="Gu Jiakai" userId="4ddf05f980b1a543" providerId="Windows Live" clId="Web-{34CE9A23-0CB1-499D-B329-C4E8AAF351BE}" dt="2022-11-23T07:52:02.708" v="51" actId="1076"/>
      <pc:docMkLst>
        <pc:docMk/>
      </pc:docMkLst>
      <pc:sldChg chg="addSp modSp">
        <pc:chgData name="Gu Jiakai" userId="4ddf05f980b1a543" providerId="Windows Live" clId="Web-{34CE9A23-0CB1-499D-B329-C4E8AAF351BE}" dt="2022-11-23T07:47:11.459" v="7" actId="1076"/>
        <pc:sldMkLst>
          <pc:docMk/>
          <pc:sldMk cId="1558301073" sldId="257"/>
        </pc:sldMkLst>
        <pc:picChg chg="add mod">
          <ac:chgData name="Gu Jiakai" userId="4ddf05f980b1a543" providerId="Windows Live" clId="Web-{34CE9A23-0CB1-499D-B329-C4E8AAF351BE}" dt="2022-11-23T07:47:11.459" v="7" actId="1076"/>
          <ac:picMkLst>
            <pc:docMk/>
            <pc:sldMk cId="1558301073" sldId="257"/>
            <ac:picMk id="2" creationId="{D48C5797-011E-D523-29DA-E57DD68213D6}"/>
          </ac:picMkLst>
        </pc:picChg>
      </pc:sldChg>
      <pc:sldChg chg="addSp delSp modSp">
        <pc:chgData name="Gu Jiakai" userId="4ddf05f980b1a543" providerId="Windows Live" clId="Web-{34CE9A23-0CB1-499D-B329-C4E8AAF351BE}" dt="2022-11-23T07:48:34.510" v="20" actId="1076"/>
        <pc:sldMkLst>
          <pc:docMk/>
          <pc:sldMk cId="3493637885" sldId="258"/>
        </pc:sldMkLst>
        <pc:picChg chg="add del mod">
          <ac:chgData name="Gu Jiakai" userId="4ddf05f980b1a543" providerId="Windows Live" clId="Web-{34CE9A23-0CB1-499D-B329-C4E8AAF351BE}" dt="2022-11-23T07:47:49.382" v="13"/>
          <ac:picMkLst>
            <pc:docMk/>
            <pc:sldMk cId="3493637885" sldId="258"/>
            <ac:picMk id="5" creationId="{F91D25EA-F473-A29D-88D7-830465D2682C}"/>
          </ac:picMkLst>
        </pc:picChg>
        <pc:picChg chg="mod">
          <ac:chgData name="Gu Jiakai" userId="4ddf05f980b1a543" providerId="Windows Live" clId="Web-{34CE9A23-0CB1-499D-B329-C4E8AAF351BE}" dt="2022-11-23T07:47:53.164" v="14" actId="1076"/>
          <ac:picMkLst>
            <pc:docMk/>
            <pc:sldMk cId="3493637885" sldId="258"/>
            <ac:picMk id="6" creationId="{13E229F2-102D-4FE8-90BB-B015B6FE1E87}"/>
          </ac:picMkLst>
        </pc:picChg>
        <pc:picChg chg="add mod">
          <ac:chgData name="Gu Jiakai" userId="4ddf05f980b1a543" providerId="Windows Live" clId="Web-{34CE9A23-0CB1-499D-B329-C4E8AAF351BE}" dt="2022-11-23T07:48:34.510" v="20" actId="1076"/>
          <ac:picMkLst>
            <pc:docMk/>
            <pc:sldMk cId="3493637885" sldId="258"/>
            <ac:picMk id="7" creationId="{CC91F2A2-7E31-2D84-0E97-4868CFC805D5}"/>
          </ac:picMkLst>
        </pc:picChg>
      </pc:sldChg>
      <pc:sldChg chg="addSp modSp">
        <pc:chgData name="Gu Jiakai" userId="4ddf05f980b1a543" providerId="Windows Live" clId="Web-{34CE9A23-0CB1-499D-B329-C4E8AAF351BE}" dt="2022-11-23T07:49:44.263" v="30" actId="14100"/>
        <pc:sldMkLst>
          <pc:docMk/>
          <pc:sldMk cId="772872055" sldId="259"/>
        </pc:sldMkLst>
        <pc:picChg chg="add mod">
          <ac:chgData name="Gu Jiakai" userId="4ddf05f980b1a543" providerId="Windows Live" clId="Web-{34CE9A23-0CB1-499D-B329-C4E8AAF351BE}" dt="2022-11-23T07:49:44.263" v="30" actId="14100"/>
          <ac:picMkLst>
            <pc:docMk/>
            <pc:sldMk cId="772872055" sldId="259"/>
            <ac:picMk id="3" creationId="{437E510B-070F-5C59-EEFD-EAA9BE782FF4}"/>
          </ac:picMkLst>
        </pc:picChg>
      </pc:sldChg>
      <pc:sldChg chg="addSp modSp">
        <pc:chgData name="Gu Jiakai" userId="4ddf05f980b1a543" providerId="Windows Live" clId="Web-{34CE9A23-0CB1-499D-B329-C4E8AAF351BE}" dt="2022-11-23T07:50:29.703" v="34" actId="1076"/>
        <pc:sldMkLst>
          <pc:docMk/>
          <pc:sldMk cId="4137134973" sldId="260"/>
        </pc:sldMkLst>
        <pc:picChg chg="add mod">
          <ac:chgData name="Gu Jiakai" userId="4ddf05f980b1a543" providerId="Windows Live" clId="Web-{34CE9A23-0CB1-499D-B329-C4E8AAF351BE}" dt="2022-11-23T07:50:29.703" v="34" actId="1076"/>
          <ac:picMkLst>
            <pc:docMk/>
            <pc:sldMk cId="4137134973" sldId="260"/>
            <ac:picMk id="2" creationId="{69A1E067-FA98-8E4A-C059-D335396D65BA}"/>
          </ac:picMkLst>
        </pc:picChg>
      </pc:sldChg>
      <pc:sldChg chg="addSp modSp">
        <pc:chgData name="Gu Jiakai" userId="4ddf05f980b1a543" providerId="Windows Live" clId="Web-{34CE9A23-0CB1-499D-B329-C4E8AAF351BE}" dt="2022-11-23T07:52:02.708" v="51" actId="1076"/>
        <pc:sldMkLst>
          <pc:docMk/>
          <pc:sldMk cId="2348794780" sldId="261"/>
        </pc:sldMkLst>
        <pc:picChg chg="add mod">
          <ac:chgData name="Gu Jiakai" userId="4ddf05f980b1a543" providerId="Windows Live" clId="Web-{34CE9A23-0CB1-499D-B329-C4E8AAF351BE}" dt="2022-11-23T07:52:02.708" v="51" actId="1076"/>
          <ac:picMkLst>
            <pc:docMk/>
            <pc:sldMk cId="2348794780" sldId="261"/>
            <ac:picMk id="4" creationId="{20096780-8A7B-FB59-40BA-57018351F62D}"/>
          </ac:picMkLst>
        </pc:picChg>
        <pc:picChg chg="add mod">
          <ac:chgData name="Gu Jiakai" userId="4ddf05f980b1a543" providerId="Windows Live" clId="Web-{34CE9A23-0CB1-499D-B329-C4E8AAF351BE}" dt="2022-11-23T07:51:53.895" v="49" actId="1076"/>
          <ac:picMkLst>
            <pc:docMk/>
            <pc:sldMk cId="2348794780" sldId="261"/>
            <ac:picMk id="5" creationId="{351B8E6A-AF8B-C818-6F98-830489720BB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11/22/2022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95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08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3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62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2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4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86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8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454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27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11/22/2022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51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16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–"/>
        <a:defRPr sz="2400" b="0" i="0" kern="1200" spc="7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–"/>
        <a:defRPr sz="2000" b="0" i="0" kern="1200" spc="7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–"/>
        <a:defRPr sz="1800" b="0" i="0" kern="1200" spc="7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–"/>
        <a:defRPr sz="1600" b="0" i="0" kern="1200" spc="7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–"/>
        <a:defRPr sz="1600" b="0" i="0" kern="1200" spc="7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36333E-6BDB-55E5-D66B-E9D7D059C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353" y="2042514"/>
            <a:ext cx="4655719" cy="185313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zh-CN" altLang="en-US" sz="5600" dirty="0">
                <a:latin typeface="楷体" panose="02010609060101010101" pitchFamily="49" charset="-122"/>
                <a:ea typeface="楷体" panose="02010609060101010101" pitchFamily="49" charset="-122"/>
              </a:rPr>
              <a:t>个人博客系统的设计与实现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6A27A0-F6E7-D0FE-D555-021ACD2570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19909" y="5497009"/>
            <a:ext cx="2388098" cy="103127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答辩人：顾佳凯</a:t>
            </a:r>
            <a:endParaRPr lang="en-US" altLang="zh-CN" dirty="0"/>
          </a:p>
          <a:p>
            <a:r>
              <a:rPr lang="en-US" altLang="zh-CN" dirty="0"/>
              <a:t>2022.11.29</a:t>
            </a:r>
            <a:endParaRPr lang="zh-CN" altLang="en-US" dirty="0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图片 18" descr="人戴着帽子&#10;&#10;已自动生成说明">
            <a:extLst>
              <a:ext uri="{FF2B5EF4-FFF2-40B4-BE49-F238E27FC236}">
                <a16:creationId xmlns:a16="http://schemas.microsoft.com/office/drawing/2014/main" id="{D18962A2-278E-F4B8-8B41-B99A9A354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8" y="609600"/>
            <a:ext cx="4833257" cy="488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38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6" descr="图示&#10;&#10;已自动生成说明">
            <a:extLst>
              <a:ext uri="{FF2B5EF4-FFF2-40B4-BE49-F238E27FC236}">
                <a16:creationId xmlns:a16="http://schemas.microsoft.com/office/drawing/2014/main" id="{64C406EE-15CB-F008-8BEB-B4D61DC67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" y="2702"/>
            <a:ext cx="12188235" cy="6854202"/>
          </a:xfrm>
          <a:prstGeom prst="rect">
            <a:avLst/>
          </a:prstGeom>
        </p:spPr>
      </p:pic>
      <p:pic>
        <p:nvPicPr>
          <p:cNvPr id="2" name="图片 2" descr="文本&#10;&#10;已自动生成说明">
            <a:extLst>
              <a:ext uri="{FF2B5EF4-FFF2-40B4-BE49-F238E27FC236}">
                <a16:creationId xmlns:a16="http://schemas.microsoft.com/office/drawing/2014/main" id="{D48C5797-011E-D523-29DA-E57DD6821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266" y="4479171"/>
            <a:ext cx="4800599" cy="100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0107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 descr="图示&#10;&#10;已自动生成说明">
            <a:extLst>
              <a:ext uri="{FF2B5EF4-FFF2-40B4-BE49-F238E27FC236}">
                <a16:creationId xmlns:a16="http://schemas.microsoft.com/office/drawing/2014/main" id="{E8079A15-F3D0-B651-A66F-D0B37BA8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-3755"/>
            <a:ext cx="12191905" cy="6865510"/>
          </a:xfrm>
          <a:prstGeom prst="rect">
            <a:avLst/>
          </a:prstGeom>
        </p:spPr>
      </p:pic>
      <p:pic>
        <p:nvPicPr>
          <p:cNvPr id="2" name="图片 3" descr="图标&#10;&#10;已自动生成说明">
            <a:extLst>
              <a:ext uri="{FF2B5EF4-FFF2-40B4-BE49-F238E27FC236}">
                <a16:creationId xmlns:a16="http://schemas.microsoft.com/office/drawing/2014/main" id="{A38BA2AB-821B-38F8-ED8B-59F109F27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95" y="4106215"/>
            <a:ext cx="1138991" cy="1142125"/>
          </a:xfrm>
          <a:prstGeom prst="rect">
            <a:avLst/>
          </a:prstGeom>
        </p:spPr>
      </p:pic>
      <p:pic>
        <p:nvPicPr>
          <p:cNvPr id="4" name="图片 4" descr="徽标&#10;&#10;已自动生成说明">
            <a:extLst>
              <a:ext uri="{FF2B5EF4-FFF2-40B4-BE49-F238E27FC236}">
                <a16:creationId xmlns:a16="http://schemas.microsoft.com/office/drawing/2014/main" id="{DD4C13F3-6530-3308-1EE3-B6F8698FE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584" y="3271531"/>
            <a:ext cx="687807" cy="675887"/>
          </a:xfrm>
          <a:prstGeom prst="rect">
            <a:avLst/>
          </a:prstGeom>
        </p:spPr>
      </p:pic>
      <p:pic>
        <p:nvPicPr>
          <p:cNvPr id="6" name="图片 5" descr="图片包含 游戏机, 画, 标志&#10;&#10;已自动生成说明">
            <a:extLst>
              <a:ext uri="{FF2B5EF4-FFF2-40B4-BE49-F238E27FC236}">
                <a16:creationId xmlns:a16="http://schemas.microsoft.com/office/drawing/2014/main" id="{13E229F2-102D-4FE8-90BB-B015B6FE1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790" y="3019805"/>
            <a:ext cx="2933700" cy="970098"/>
          </a:xfrm>
          <a:prstGeom prst="rect">
            <a:avLst/>
          </a:prstGeom>
        </p:spPr>
      </p:pic>
      <p:pic>
        <p:nvPicPr>
          <p:cNvPr id="7" name="图片 7" descr="文本, 信件&#10;&#10;已自动生成说明">
            <a:extLst>
              <a:ext uri="{FF2B5EF4-FFF2-40B4-BE49-F238E27FC236}">
                <a16:creationId xmlns:a16="http://schemas.microsoft.com/office/drawing/2014/main" id="{CC91F2A2-7E31-2D84-0E97-4868CFC80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5666" y="725841"/>
            <a:ext cx="5054600" cy="72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3788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 descr="图示&#10;&#10;已自动生成说明">
            <a:extLst>
              <a:ext uri="{FF2B5EF4-FFF2-40B4-BE49-F238E27FC236}">
                <a16:creationId xmlns:a16="http://schemas.microsoft.com/office/drawing/2014/main" id="{98B7DB14-A767-55CD-D282-BCE3F0151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4" y="2495"/>
            <a:ext cx="12196302" cy="6853011"/>
          </a:xfrm>
          <a:prstGeom prst="rect">
            <a:avLst/>
          </a:prstGeom>
        </p:spPr>
      </p:pic>
      <p:pic>
        <p:nvPicPr>
          <p:cNvPr id="5" name="图片 5" descr="图片包含 游戏机, 画, 标志&#10;&#10;已自动生成说明">
            <a:extLst>
              <a:ext uri="{FF2B5EF4-FFF2-40B4-BE49-F238E27FC236}">
                <a16:creationId xmlns:a16="http://schemas.microsoft.com/office/drawing/2014/main" id="{0A5C49A5-F171-DC8F-8DF4-9EFB3412D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137" y="4508056"/>
            <a:ext cx="1530015" cy="508888"/>
          </a:xfrm>
          <a:prstGeom prst="rect">
            <a:avLst/>
          </a:prstGeom>
        </p:spPr>
      </p:pic>
      <p:pic>
        <p:nvPicPr>
          <p:cNvPr id="7" name="图片 5" descr="图片包含 游戏机&#10;&#10;已自动生成说明">
            <a:extLst>
              <a:ext uri="{FF2B5EF4-FFF2-40B4-BE49-F238E27FC236}">
                <a16:creationId xmlns:a16="http://schemas.microsoft.com/office/drawing/2014/main" id="{142437EE-17B6-6A57-FABD-56A28329D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795" y="5158025"/>
            <a:ext cx="587543" cy="572528"/>
          </a:xfrm>
          <a:prstGeom prst="rect">
            <a:avLst/>
          </a:prstGeom>
        </p:spPr>
      </p:pic>
      <p:pic>
        <p:nvPicPr>
          <p:cNvPr id="9" name="图片 6" descr="图示, 示意图&#10;&#10;已自动生成说明">
            <a:extLst>
              <a:ext uri="{FF2B5EF4-FFF2-40B4-BE49-F238E27FC236}">
                <a16:creationId xmlns:a16="http://schemas.microsoft.com/office/drawing/2014/main" id="{2799CAD1-BD1C-4B7C-ADB2-D2066739A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532" y="4544115"/>
            <a:ext cx="788070" cy="406690"/>
          </a:xfrm>
          <a:prstGeom prst="rect">
            <a:avLst/>
          </a:prstGeom>
        </p:spPr>
      </p:pic>
      <p:pic>
        <p:nvPicPr>
          <p:cNvPr id="11" name="图片 9" descr="徽标, 公司名称&#10;&#10;已自动生成说明">
            <a:extLst>
              <a:ext uri="{FF2B5EF4-FFF2-40B4-BE49-F238E27FC236}">
                <a16:creationId xmlns:a16="http://schemas.microsoft.com/office/drawing/2014/main" id="{BDFA2BEE-023B-6B07-826C-02C1E7721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5020" y="5239002"/>
            <a:ext cx="506832" cy="460711"/>
          </a:xfrm>
          <a:prstGeom prst="rect">
            <a:avLst/>
          </a:prstGeom>
        </p:spPr>
      </p:pic>
      <p:pic>
        <p:nvPicPr>
          <p:cNvPr id="13" name="图片 7" descr="卡通人物&#10;&#10;已自动生成说明">
            <a:extLst>
              <a:ext uri="{FF2B5EF4-FFF2-40B4-BE49-F238E27FC236}">
                <a16:creationId xmlns:a16="http://schemas.microsoft.com/office/drawing/2014/main" id="{26AD54F0-E629-7BE7-301A-A4E962B83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8717" y="4392027"/>
            <a:ext cx="537414" cy="620631"/>
          </a:xfrm>
          <a:prstGeom prst="rect">
            <a:avLst/>
          </a:prstGeom>
        </p:spPr>
      </p:pic>
      <p:pic>
        <p:nvPicPr>
          <p:cNvPr id="15" name="图片 13" descr="图标&#10;&#10;已自动生成说明">
            <a:extLst>
              <a:ext uri="{FF2B5EF4-FFF2-40B4-BE49-F238E27FC236}">
                <a16:creationId xmlns:a16="http://schemas.microsoft.com/office/drawing/2014/main" id="{1411492B-F44D-16B2-BFF8-819D72BCFB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927" y="5337348"/>
            <a:ext cx="567490" cy="554776"/>
          </a:xfrm>
          <a:prstGeom prst="rect">
            <a:avLst/>
          </a:prstGeom>
        </p:spPr>
      </p:pic>
      <p:pic>
        <p:nvPicPr>
          <p:cNvPr id="17" name="图片 14" descr="徽标, 图标&#10;&#10;已自动生成说明">
            <a:extLst>
              <a:ext uri="{FF2B5EF4-FFF2-40B4-BE49-F238E27FC236}">
                <a16:creationId xmlns:a16="http://schemas.microsoft.com/office/drawing/2014/main" id="{4AABB538-0A61-07A7-D776-13482A5706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9480" y="1447701"/>
            <a:ext cx="858254" cy="804311"/>
          </a:xfrm>
          <a:prstGeom prst="rect">
            <a:avLst/>
          </a:prstGeom>
        </p:spPr>
      </p:pic>
      <p:pic>
        <p:nvPicPr>
          <p:cNvPr id="19" name="图片 15" descr="图片包含 文本&#10;&#10;已自动生成说明">
            <a:extLst>
              <a:ext uri="{FF2B5EF4-FFF2-40B4-BE49-F238E27FC236}">
                <a16:creationId xmlns:a16="http://schemas.microsoft.com/office/drawing/2014/main" id="{61C1258D-37C3-A823-9FEB-9BB0561D68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8585" y="2416685"/>
            <a:ext cx="1550070" cy="340208"/>
          </a:xfrm>
          <a:prstGeom prst="rect">
            <a:avLst/>
          </a:prstGeom>
        </p:spPr>
      </p:pic>
      <p:pic>
        <p:nvPicPr>
          <p:cNvPr id="3" name="图片 3" descr="图示, 示意图&#10;&#10;已自动生成说明">
            <a:extLst>
              <a:ext uri="{FF2B5EF4-FFF2-40B4-BE49-F238E27FC236}">
                <a16:creationId xmlns:a16="http://schemas.microsoft.com/office/drawing/2014/main" id="{437E510B-070F-5C59-EEFD-EAA9BE782F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8667" y="1328821"/>
            <a:ext cx="4140201" cy="63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7205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 descr="图示&#10;&#10;已自动生成说明">
            <a:extLst>
              <a:ext uri="{FF2B5EF4-FFF2-40B4-BE49-F238E27FC236}">
                <a16:creationId xmlns:a16="http://schemas.microsoft.com/office/drawing/2014/main" id="{9E42671B-36F5-B438-26C2-7EB104853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83" y="-3498"/>
            <a:ext cx="12197643" cy="6859490"/>
          </a:xfrm>
          <a:prstGeom prst="rect">
            <a:avLst/>
          </a:prstGeom>
        </p:spPr>
      </p:pic>
      <p:pic>
        <p:nvPicPr>
          <p:cNvPr id="4" name="图片 5" descr="图片包含 游戏机, 画, 标志&#10;&#10;已自动生成说明">
            <a:extLst>
              <a:ext uri="{FF2B5EF4-FFF2-40B4-BE49-F238E27FC236}">
                <a16:creationId xmlns:a16="http://schemas.microsoft.com/office/drawing/2014/main" id="{1710EE24-1613-2120-D638-9F46314E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10" y="427346"/>
            <a:ext cx="2302041" cy="759545"/>
          </a:xfrm>
          <a:prstGeom prst="rect">
            <a:avLst/>
          </a:prstGeom>
        </p:spPr>
      </p:pic>
      <p:pic>
        <p:nvPicPr>
          <p:cNvPr id="5" name="图片 5" descr="图片包含 游戏机&#10;&#10;已自动生成说明">
            <a:extLst>
              <a:ext uri="{FF2B5EF4-FFF2-40B4-BE49-F238E27FC236}">
                <a16:creationId xmlns:a16="http://schemas.microsoft.com/office/drawing/2014/main" id="{1F4A2194-38DA-41F3-E1E5-01E86FF7E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58" y="1398157"/>
            <a:ext cx="1078832" cy="1053791"/>
          </a:xfrm>
          <a:prstGeom prst="rect">
            <a:avLst/>
          </a:prstGeom>
        </p:spPr>
      </p:pic>
      <p:pic>
        <p:nvPicPr>
          <p:cNvPr id="7" name="图片 14" descr="徽标, 图标&#10;&#10;已自动生成说明">
            <a:extLst>
              <a:ext uri="{FF2B5EF4-FFF2-40B4-BE49-F238E27FC236}">
                <a16:creationId xmlns:a16="http://schemas.microsoft.com/office/drawing/2014/main" id="{13DD8AB3-1DA5-7931-7592-49EEFEE2C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428" y="495201"/>
            <a:ext cx="988596" cy="924626"/>
          </a:xfrm>
          <a:prstGeom prst="rect">
            <a:avLst/>
          </a:prstGeom>
        </p:spPr>
      </p:pic>
      <p:pic>
        <p:nvPicPr>
          <p:cNvPr id="9" name="图片 15" descr="图片包含 文本&#10;&#10;已自动生成说明">
            <a:extLst>
              <a:ext uri="{FF2B5EF4-FFF2-40B4-BE49-F238E27FC236}">
                <a16:creationId xmlns:a16="http://schemas.microsoft.com/office/drawing/2014/main" id="{316B7B96-4D1F-1DC3-273C-D50F3B724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9611" y="1795053"/>
            <a:ext cx="1550070" cy="340208"/>
          </a:xfrm>
          <a:prstGeom prst="rect">
            <a:avLst/>
          </a:prstGeom>
        </p:spPr>
      </p:pic>
      <p:pic>
        <p:nvPicPr>
          <p:cNvPr id="11" name="图片 6" descr="图示, 示意图&#10;&#10;已自动生成说明">
            <a:extLst>
              <a:ext uri="{FF2B5EF4-FFF2-40B4-BE49-F238E27FC236}">
                <a16:creationId xmlns:a16="http://schemas.microsoft.com/office/drawing/2014/main" id="{C266ED11-5F68-0F2E-A47D-33450F7E01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2348" y="2909826"/>
            <a:ext cx="1088859" cy="607216"/>
          </a:xfrm>
          <a:prstGeom prst="rect">
            <a:avLst/>
          </a:prstGeom>
        </p:spPr>
      </p:pic>
      <p:pic>
        <p:nvPicPr>
          <p:cNvPr id="13" name="图片 9" descr="徽标, 公司名称&#10;&#10;已自动生成说明">
            <a:extLst>
              <a:ext uri="{FF2B5EF4-FFF2-40B4-BE49-F238E27FC236}">
                <a16:creationId xmlns:a16="http://schemas.microsoft.com/office/drawing/2014/main" id="{C7F6B25D-E1FD-0E4E-BF71-D8E625806D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2519" y="3805239"/>
            <a:ext cx="937963" cy="841711"/>
          </a:xfrm>
          <a:prstGeom prst="rect">
            <a:avLst/>
          </a:prstGeom>
        </p:spPr>
      </p:pic>
      <p:pic>
        <p:nvPicPr>
          <p:cNvPr id="15" name="图片 7" descr="卡通人物&#10;&#10;已自动生成说明">
            <a:extLst>
              <a:ext uri="{FF2B5EF4-FFF2-40B4-BE49-F238E27FC236}">
                <a16:creationId xmlns:a16="http://schemas.microsoft.com/office/drawing/2014/main" id="{24D08676-504A-2B06-F587-D5C9CB5020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2138" y="2306554"/>
            <a:ext cx="968544" cy="1121946"/>
          </a:xfrm>
          <a:prstGeom prst="rect">
            <a:avLst/>
          </a:prstGeom>
        </p:spPr>
      </p:pic>
      <p:pic>
        <p:nvPicPr>
          <p:cNvPr id="17" name="图片 13" descr="图标&#10;&#10;已自动生成说明">
            <a:extLst>
              <a:ext uri="{FF2B5EF4-FFF2-40B4-BE49-F238E27FC236}">
                <a16:creationId xmlns:a16="http://schemas.microsoft.com/office/drawing/2014/main" id="{0712750A-10B3-72B6-B3CD-A33334F554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1874" y="3803322"/>
            <a:ext cx="968542" cy="945802"/>
          </a:xfrm>
          <a:prstGeom prst="rect">
            <a:avLst/>
          </a:prstGeom>
        </p:spPr>
      </p:pic>
      <p:pic>
        <p:nvPicPr>
          <p:cNvPr id="2" name="图片 5" descr="文本&#10;&#10;已自动生成说明">
            <a:extLst>
              <a:ext uri="{FF2B5EF4-FFF2-40B4-BE49-F238E27FC236}">
                <a16:creationId xmlns:a16="http://schemas.microsoft.com/office/drawing/2014/main" id="{69A1E067-FA98-8E4A-C059-D335396D65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6217382"/>
            <a:ext cx="4318000" cy="51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3497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 descr="图示&#10;&#10;已自动生成说明">
            <a:extLst>
              <a:ext uri="{FF2B5EF4-FFF2-40B4-BE49-F238E27FC236}">
                <a16:creationId xmlns:a16="http://schemas.microsoft.com/office/drawing/2014/main" id="{4CB8AB50-F472-809B-9B70-849264FE7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" y="-3553"/>
            <a:ext cx="6581079" cy="693113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926A337-61B9-48D2-771E-25F1D62B056C}"/>
              </a:ext>
            </a:extLst>
          </p:cNvPr>
          <p:cNvSpPr txBox="1"/>
          <p:nvPr/>
        </p:nvSpPr>
        <p:spPr>
          <a:xfrm>
            <a:off x="8883315" y="2747210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CN" altLang="en-US"/>
          </a:p>
        </p:txBody>
      </p:sp>
      <p:pic>
        <p:nvPicPr>
          <p:cNvPr id="4" name="图片 4" descr="文本&#10;&#10;已自动生成说明">
            <a:extLst>
              <a:ext uri="{FF2B5EF4-FFF2-40B4-BE49-F238E27FC236}">
                <a16:creationId xmlns:a16="http://schemas.microsoft.com/office/drawing/2014/main" id="{20096780-8A7B-FB59-40BA-57018351F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0" y="4857317"/>
            <a:ext cx="4318000" cy="1842367"/>
          </a:xfrm>
          <a:prstGeom prst="rect">
            <a:avLst/>
          </a:prstGeom>
        </p:spPr>
      </p:pic>
      <p:pic>
        <p:nvPicPr>
          <p:cNvPr id="5" name="图片 5" descr="图表, 折线图&#10;&#10;已自动生成说明">
            <a:extLst>
              <a:ext uri="{FF2B5EF4-FFF2-40B4-BE49-F238E27FC236}">
                <a16:creationId xmlns:a16="http://schemas.microsoft.com/office/drawing/2014/main" id="{351B8E6A-AF8B-C818-6F98-830489720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534" y="205546"/>
            <a:ext cx="4321762" cy="45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9478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MadridVTI">
  <a:themeElements>
    <a:clrScheme name="AnalogousFromRegularSeedRightStep">
      <a:dk1>
        <a:srgbClr val="000000"/>
      </a:dk1>
      <a:lt1>
        <a:srgbClr val="FFFFFF"/>
      </a:lt1>
      <a:dk2>
        <a:srgbClr val="1B212F"/>
      </a:dk2>
      <a:lt2>
        <a:srgbClr val="F1F0F3"/>
      </a:lt2>
      <a:accent1>
        <a:srgbClr val="80AF24"/>
      </a:accent1>
      <a:accent2>
        <a:srgbClr val="41B81A"/>
      </a:accent2>
      <a:accent3>
        <a:srgbClr val="26B93F"/>
      </a:accent3>
      <a:accent4>
        <a:srgbClr val="19B776"/>
      </a:accent4>
      <a:accent5>
        <a:srgbClr val="25B1B2"/>
      </a:accent5>
      <a:accent6>
        <a:srgbClr val="1D84CF"/>
      </a:accent6>
      <a:hlink>
        <a:srgbClr val="7B55C6"/>
      </a:hlink>
      <a:folHlink>
        <a:srgbClr val="7F7F7F"/>
      </a:folHlink>
    </a:clrScheme>
    <a:fontScheme name="Madrid">
      <a:majorFont>
        <a:latin typeface="Microsoft YaHei"/>
        <a:ea typeface=""/>
        <a:cs typeface=""/>
      </a:majorFont>
      <a:minorFont>
        <a:latin typeface="Microsoft YaHe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13</Words>
  <Application>Microsoft Office PowerPoint</Application>
  <PresentationFormat>宽屏</PresentationFormat>
  <Paragraphs>3</Paragraphs>
  <Slides>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7" baseType="lpstr">
      <vt:lpstr>MadridVTI</vt:lpstr>
      <vt:lpstr>个人博客系统的设计与实现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abc</dc:title>
  <dc:creator>Gu Jiakai</dc:creator>
  <cp:lastModifiedBy>Gu Jiakai</cp:lastModifiedBy>
  <cp:revision>190</cp:revision>
  <dcterms:created xsi:type="dcterms:W3CDTF">2022-11-21T09:47:58Z</dcterms:created>
  <dcterms:modified xsi:type="dcterms:W3CDTF">2022-11-23T07:52:04Z</dcterms:modified>
</cp:coreProperties>
</file>